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3" r:id="rId2"/>
    <p:sldId id="256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10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4ACF6-0D05-43FC-8E9B-D71E76A8AAE5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546CE-0DE5-4489-9825-C87805D56AC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E93D-C604-4CA8-9E4E-BC65D83EA93C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66C18-852C-4738-A653-24ADE216FE8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E93D-C604-4CA8-9E4E-BC65D83EA93C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66C18-852C-4738-A653-24ADE216FE8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E93D-C604-4CA8-9E4E-BC65D83EA93C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66C18-852C-4738-A653-24ADE216FE8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E93D-C604-4CA8-9E4E-BC65D83EA93C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66C18-852C-4738-A653-24ADE216FE8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E93D-C604-4CA8-9E4E-BC65D83EA93C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66C18-852C-4738-A653-24ADE216FE8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E93D-C604-4CA8-9E4E-BC65D83EA93C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66C18-852C-4738-A653-24ADE216FE8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E93D-C604-4CA8-9E4E-BC65D83EA93C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66C18-852C-4738-A653-24ADE216FE8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E93D-C604-4CA8-9E4E-BC65D83EA93C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66C18-852C-4738-A653-24ADE216FE8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E93D-C604-4CA8-9E4E-BC65D83EA93C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66C18-852C-4738-A653-24ADE216FE8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E93D-C604-4CA8-9E4E-BC65D83EA93C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66C18-852C-4738-A653-24ADE216FE8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E93D-C604-4CA8-9E4E-BC65D83EA93C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66C18-852C-4738-A653-24ADE216FE8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CE93D-C604-4CA8-9E4E-BC65D83EA93C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66C18-852C-4738-A653-24ADE216FE8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Ã©sultat de recherche d'images pour &quot;management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764704"/>
            <a:ext cx="7524750" cy="4333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 l="37121" t="14126" r="34529" b="21075"/>
          <a:stretch>
            <a:fillRect/>
          </a:stretch>
        </p:blipFill>
        <p:spPr bwMode="auto">
          <a:xfrm>
            <a:off x="2339752" y="188640"/>
            <a:ext cx="4536504" cy="648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 l="37571" t="13406" r="34529" b="18915"/>
          <a:stretch>
            <a:fillRect/>
          </a:stretch>
        </p:blipFill>
        <p:spPr bwMode="auto">
          <a:xfrm>
            <a:off x="2411760" y="44624"/>
            <a:ext cx="4464496" cy="676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 l="36671" t="14126" r="34529" b="19635"/>
          <a:stretch>
            <a:fillRect/>
          </a:stretch>
        </p:blipFill>
        <p:spPr bwMode="auto">
          <a:xfrm>
            <a:off x="2339752" y="116632"/>
            <a:ext cx="4608512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 l="37121" t="13406" r="34079" b="20355"/>
          <a:stretch>
            <a:fillRect/>
          </a:stretch>
        </p:blipFill>
        <p:spPr bwMode="auto">
          <a:xfrm>
            <a:off x="2411760" y="116632"/>
            <a:ext cx="4608512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 l="36671" t="14126" r="33629" b="21795"/>
          <a:stretch>
            <a:fillRect/>
          </a:stretch>
        </p:blipFill>
        <p:spPr bwMode="auto">
          <a:xfrm>
            <a:off x="2267744" y="260648"/>
            <a:ext cx="4752528" cy="64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 l="37571" t="13406" r="34079" b="21075"/>
          <a:stretch>
            <a:fillRect/>
          </a:stretch>
        </p:blipFill>
        <p:spPr bwMode="auto">
          <a:xfrm>
            <a:off x="2411760" y="188640"/>
            <a:ext cx="4536504" cy="6552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RÃ©sultat de recherche d'images pour &quot;droit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700808"/>
            <a:ext cx="5616624" cy="32587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 l="36671" t="21326" r="34079" b="19635"/>
          <a:stretch>
            <a:fillRect/>
          </a:stretch>
        </p:blipFill>
        <p:spPr bwMode="auto">
          <a:xfrm>
            <a:off x="2411760" y="332656"/>
            <a:ext cx="4680520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 l="36671" t="14126" r="34979" b="19635"/>
          <a:stretch>
            <a:fillRect/>
          </a:stretch>
        </p:blipFill>
        <p:spPr bwMode="auto">
          <a:xfrm>
            <a:off x="2267744" y="116632"/>
            <a:ext cx="4536504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 l="37121" t="14126" r="34529" b="19635"/>
          <a:stretch>
            <a:fillRect/>
          </a:stretch>
        </p:blipFill>
        <p:spPr bwMode="auto">
          <a:xfrm>
            <a:off x="2267744" y="116632"/>
            <a:ext cx="4536504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6671" t="20606" r="33179" b="19635"/>
          <a:stretch>
            <a:fillRect/>
          </a:stretch>
        </p:blipFill>
        <p:spPr bwMode="auto">
          <a:xfrm>
            <a:off x="2195736" y="476672"/>
            <a:ext cx="4824536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 l="36671" t="14126" r="34529" b="19635"/>
          <a:stretch>
            <a:fillRect/>
          </a:stretch>
        </p:blipFill>
        <p:spPr bwMode="auto">
          <a:xfrm>
            <a:off x="2339752" y="116632"/>
            <a:ext cx="4608512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 l="37121" t="14126" r="33179" b="21075"/>
          <a:stretch>
            <a:fillRect/>
          </a:stretch>
        </p:blipFill>
        <p:spPr bwMode="auto">
          <a:xfrm>
            <a:off x="2195736" y="188640"/>
            <a:ext cx="4752528" cy="648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 l="37121" t="14126" r="34529" b="41955"/>
          <a:stretch>
            <a:fillRect/>
          </a:stretch>
        </p:blipFill>
        <p:spPr bwMode="auto">
          <a:xfrm>
            <a:off x="2123728" y="1340768"/>
            <a:ext cx="4536504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RÃ©sultat de recherche d'images pour &quot;merci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009" y="908720"/>
            <a:ext cx="6792151" cy="47525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6671" t="13406" r="34529" b="20355"/>
          <a:stretch>
            <a:fillRect/>
          </a:stretch>
        </p:blipFill>
        <p:spPr bwMode="auto">
          <a:xfrm>
            <a:off x="2411760" y="116632"/>
            <a:ext cx="4608512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37121" t="14126" r="34079" b="20355"/>
          <a:stretch>
            <a:fillRect/>
          </a:stretch>
        </p:blipFill>
        <p:spPr bwMode="auto">
          <a:xfrm>
            <a:off x="2339752" y="188640"/>
            <a:ext cx="4608512" cy="6552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36671" t="13406" r="34979" b="23235"/>
          <a:stretch>
            <a:fillRect/>
          </a:stretch>
        </p:blipFill>
        <p:spPr bwMode="auto">
          <a:xfrm>
            <a:off x="2699792" y="332656"/>
            <a:ext cx="4536504" cy="633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37571" t="14126" r="34079" b="19635"/>
          <a:stretch>
            <a:fillRect/>
          </a:stretch>
        </p:blipFill>
        <p:spPr bwMode="auto">
          <a:xfrm>
            <a:off x="2339752" y="116632"/>
            <a:ext cx="4536504" cy="662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36671" t="14126" r="34979" b="28995"/>
          <a:stretch>
            <a:fillRect/>
          </a:stretch>
        </p:blipFill>
        <p:spPr bwMode="auto">
          <a:xfrm>
            <a:off x="2339752" y="404664"/>
            <a:ext cx="4536504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RÃ©sultat de recherche d'images pour &quot;Ã©conomie&quot;"/>
          <p:cNvPicPr>
            <a:picLocks noChangeAspect="1" noChangeArrowheads="1"/>
          </p:cNvPicPr>
          <p:nvPr/>
        </p:nvPicPr>
        <p:blipFill>
          <a:blip r:embed="rId2" cstate="print"/>
          <a:srcRect t="27700" b="43445"/>
          <a:stretch>
            <a:fillRect/>
          </a:stretch>
        </p:blipFill>
        <p:spPr bwMode="auto">
          <a:xfrm>
            <a:off x="1475656" y="1916832"/>
            <a:ext cx="6381750" cy="1800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l="37121" t="21326" r="34079" b="21795"/>
          <a:stretch>
            <a:fillRect/>
          </a:stretch>
        </p:blipFill>
        <p:spPr bwMode="auto">
          <a:xfrm>
            <a:off x="2339752" y="620688"/>
            <a:ext cx="4608512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0</Words>
  <Application>Microsoft Office PowerPoint</Application>
  <PresentationFormat>Affichage à l'écran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4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BTS Transport Prestations Logistiques</dc:title>
  <dc:creator>Utilisateur</dc:creator>
  <cp:lastModifiedBy>HP</cp:lastModifiedBy>
  <cp:revision>14</cp:revision>
  <dcterms:created xsi:type="dcterms:W3CDTF">2019-02-03T16:22:04Z</dcterms:created>
  <dcterms:modified xsi:type="dcterms:W3CDTF">2020-03-30T06:44:59Z</dcterms:modified>
</cp:coreProperties>
</file>